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76" r:id="rId3"/>
    <p:sldId id="256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A1475E66-2670-4D04-B49D-1EC821ADE659}">
          <p14:sldIdLst>
            <p14:sldId id="276"/>
            <p14:sldId id="25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818"/>
    <a:srgbClr val="001642"/>
    <a:srgbClr val="68000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82" autoAdjust="0"/>
    <p:restoredTop sz="94364" autoAdjust="0"/>
  </p:normalViewPr>
  <p:slideViewPr>
    <p:cSldViewPr snapToGrid="0">
      <p:cViewPr varScale="1">
        <p:scale>
          <a:sx n="107" d="100"/>
          <a:sy n="107" d="100"/>
        </p:scale>
        <p:origin x="126" y="12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702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673" y="328718"/>
            <a:ext cx="5667375" cy="981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718" y="289071"/>
            <a:ext cx="8564341" cy="15217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2050" name="Picture 2" descr="Sprintatho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186" y="289071"/>
            <a:ext cx="1858942" cy="95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569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373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4620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494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0690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8575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125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775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748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800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98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7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61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55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48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72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61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74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98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76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93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DB75BAF-91F3-4868-A740-EF194D8D42C7}" type="datetimeFigureOut">
              <a:rPr lang="en-IN" smtClean="0"/>
              <a:pPr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7272BB0-1C57-4CED-94BE-0091EFE8F56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770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2F958-D4CF-41A3-BE20-CFAD3B6B8926}" type="datetimeFigureOut">
              <a:rPr lang="en-US" smtClean="0"/>
              <a:t>17-Feb-26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1A5F3-3FC7-4431-9FC4-678FEC761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9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E3A3B-C543-310E-3DBC-7FE6C664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315" y="1459006"/>
            <a:ext cx="3595370" cy="1609344"/>
          </a:xfrm>
        </p:spPr>
        <p:txBody>
          <a:bodyPr/>
          <a:lstStyle/>
          <a:p>
            <a:r>
              <a:rPr lang="en-GB" dirty="0"/>
              <a:t>ideathon 26</a:t>
            </a:r>
            <a:endParaRPr lang="en-IN" dirty="0"/>
          </a:p>
        </p:txBody>
      </p:sp>
      <p:pic>
        <p:nvPicPr>
          <p:cNvPr id="1030" name="Picture 6" descr="gcekideathon">
            <a:extLst>
              <a:ext uri="{FF2B5EF4-FFF2-40B4-BE49-F238E27FC236}">
                <a16:creationId xmlns:a16="http://schemas.microsoft.com/office/drawing/2014/main" id="{1782BC89-4CF3-875B-4615-B4EA7B96D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75" y="4132227"/>
            <a:ext cx="2720110" cy="272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8DAB4B2-9D86-A525-B91B-7984DFFB47B2}"/>
              </a:ext>
            </a:extLst>
          </p:cNvPr>
          <p:cNvSpPr txBox="1">
            <a:spLocks/>
          </p:cNvSpPr>
          <p:nvPr/>
        </p:nvSpPr>
        <p:spPr>
          <a:xfrm>
            <a:off x="4609322" y="3975786"/>
            <a:ext cx="3284363" cy="419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14901C3E-1882-E7FB-5042-84B228A4B1D8}"/>
              </a:ext>
            </a:extLst>
          </p:cNvPr>
          <p:cNvSpPr txBox="1"/>
          <p:nvPr/>
        </p:nvSpPr>
        <p:spPr>
          <a:xfrm>
            <a:off x="1538694" y="2744035"/>
            <a:ext cx="866887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Organized by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Civil,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Mechanical, ECE, EE(VLSI) &amp;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EEE Department</a:t>
            </a:r>
          </a:p>
        </p:txBody>
      </p:sp>
      <p:sp>
        <p:nvSpPr>
          <p:cNvPr id="9" name="Text Box 30">
            <a:extLst>
              <a:ext uri="{FF2B5EF4-FFF2-40B4-BE49-F238E27FC236}">
                <a16:creationId xmlns:a16="http://schemas.microsoft.com/office/drawing/2014/main" id="{C001AF48-2412-77C9-D114-D37B327E238E}"/>
              </a:ext>
            </a:extLst>
          </p:cNvPr>
          <p:cNvSpPr txBox="1"/>
          <p:nvPr/>
        </p:nvSpPr>
        <p:spPr>
          <a:xfrm>
            <a:off x="3797315" y="3848834"/>
            <a:ext cx="4151630" cy="51117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dirty="0" smtClean="0">
                <a:solidFill>
                  <a:srgbClr val="000818"/>
                </a:solidFill>
              </a:rPr>
              <a:t>6</a:t>
            </a:r>
            <a:r>
              <a:rPr lang="en-US" sz="2400" baseline="30000" dirty="0" smtClean="0">
                <a:solidFill>
                  <a:srgbClr val="000818"/>
                </a:solidFill>
              </a:rPr>
              <a:t>th</a:t>
            </a:r>
            <a:r>
              <a:rPr lang="en-US" sz="2400" dirty="0" smtClean="0">
                <a:solidFill>
                  <a:srgbClr val="000818"/>
                </a:solidFill>
              </a:rPr>
              <a:t> </a:t>
            </a:r>
            <a:r>
              <a:rPr lang="en-US" sz="2400" dirty="0">
                <a:solidFill>
                  <a:srgbClr val="000818"/>
                </a:solidFill>
              </a:rPr>
              <a:t>&amp; 7</a:t>
            </a:r>
            <a:r>
              <a:rPr lang="en-US" sz="2400" baseline="30000" dirty="0">
                <a:solidFill>
                  <a:srgbClr val="000818"/>
                </a:solidFill>
              </a:rPr>
              <a:t>th</a:t>
            </a:r>
            <a:r>
              <a:rPr lang="en-US" sz="2400" dirty="0" smtClean="0">
                <a:solidFill>
                  <a:srgbClr val="000818"/>
                </a:solidFill>
              </a:rPr>
              <a:t> </a:t>
            </a:r>
            <a:r>
              <a:rPr lang="en-US" sz="2400" dirty="0">
                <a:solidFill>
                  <a:srgbClr val="000818"/>
                </a:solidFill>
              </a:rPr>
              <a:t>March, 2026</a:t>
            </a:r>
            <a:endParaRPr lang="en-IN" sz="2400" dirty="0">
              <a:solidFill>
                <a:srgbClr val="000818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7221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7221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939173"/>
              </p:ext>
            </p:extLst>
          </p:nvPr>
        </p:nvGraphicFramePr>
        <p:xfrm>
          <a:off x="764157" y="2278139"/>
          <a:ext cx="10484394" cy="3442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2197">
                  <a:extLst>
                    <a:ext uri="{9D8B030D-6E8A-4147-A177-3AD203B41FA5}">
                      <a16:colId xmlns:a16="http://schemas.microsoft.com/office/drawing/2014/main" val="3979178202"/>
                    </a:ext>
                  </a:extLst>
                </a:gridCol>
                <a:gridCol w="5242197">
                  <a:extLst>
                    <a:ext uri="{9D8B030D-6E8A-4147-A177-3AD203B41FA5}">
                      <a16:colId xmlns:a16="http://schemas.microsoft.com/office/drawing/2014/main" val="3903357691"/>
                    </a:ext>
                  </a:extLst>
                </a:gridCol>
              </a:tblGrid>
              <a:tr h="860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Domain name:  </a:t>
                      </a:r>
                      <a:r>
                        <a:rPr lang="en-IN" sz="1800" dirty="0" smtClean="0"/>
                        <a:t> </a:t>
                      </a:r>
                      <a:endParaRPr lang="en-IN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58780"/>
                  </a:ext>
                </a:extLst>
              </a:tr>
              <a:tr h="860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Problem Statement Title:  </a:t>
                      </a:r>
                      <a:r>
                        <a:rPr lang="en-IN" sz="1800" dirty="0" smtClean="0"/>
                        <a:t> </a:t>
                      </a:r>
                      <a:endParaRPr lang="en-IN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91685"/>
                  </a:ext>
                </a:extLst>
              </a:tr>
              <a:tr h="860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Team Name:</a:t>
                      </a:r>
                      <a:endParaRPr lang="en-IN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571286"/>
                  </a:ext>
                </a:extLst>
              </a:tr>
              <a:tr h="860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Team Head</a:t>
                      </a:r>
                      <a:r>
                        <a:rPr lang="en-IN" sz="1800" dirty="0" smtClean="0"/>
                        <a:t>:</a:t>
                      </a:r>
                      <a:endParaRPr lang="en-IN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32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17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7221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344706" y="1891553"/>
            <a:ext cx="935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TITLE OF THE IDEA / ABSTRACT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9716" y="2777445"/>
            <a:ext cx="93591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Detailed explanation of </a:t>
            </a:r>
            <a:r>
              <a:rPr lang="en-US"/>
              <a:t>the </a:t>
            </a:r>
            <a:r>
              <a:rPr lang="en-US" smtClean="0"/>
              <a:t>proposed </a:t>
            </a:r>
            <a:r>
              <a:rPr lang="en-US" dirty="0" smtClean="0"/>
              <a:t>solution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How it </a:t>
            </a:r>
            <a:r>
              <a:rPr lang="en-US" dirty="0" smtClean="0"/>
              <a:t>addresses </a:t>
            </a:r>
            <a:r>
              <a:rPr lang="en-US" dirty="0"/>
              <a:t>the </a:t>
            </a:r>
            <a:r>
              <a:rPr lang="en-US" dirty="0" smtClean="0"/>
              <a:t>problem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Innovation and uniqueness of the solution</a:t>
            </a:r>
          </a:p>
        </p:txBody>
      </p:sp>
    </p:spTree>
    <p:extLst>
      <p:ext uri="{BB962C8B-B14F-4D97-AF65-F5344CB8AC3E}">
        <p14:creationId xmlns:p14="http://schemas.microsoft.com/office/powerpoint/2010/main" val="258631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7221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344706" y="1891553"/>
            <a:ext cx="935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TECHNICAL APPROACH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2916" y="2598150"/>
            <a:ext cx="102027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Technologies to be used </a:t>
            </a:r>
            <a:endParaRPr lang="en-US" dirty="0" smtClean="0"/>
          </a:p>
          <a:p>
            <a:pPr marL="1200150" lvl="2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(</a:t>
            </a:r>
            <a:r>
              <a:rPr lang="en-US" dirty="0"/>
              <a:t>e.g. </a:t>
            </a:r>
            <a:r>
              <a:rPr lang="en-US" dirty="0" smtClean="0"/>
              <a:t>programming languages</a:t>
            </a:r>
            <a:r>
              <a:rPr lang="en-US" dirty="0"/>
              <a:t>, frameworks, hardware)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Methodology and process for implementation </a:t>
            </a:r>
            <a:endParaRPr lang="en-US" dirty="0" smtClean="0"/>
          </a:p>
          <a:p>
            <a:pPr marL="1200150" lvl="2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(Flow Charts/Images</a:t>
            </a:r>
            <a:r>
              <a:rPr lang="en-US" dirty="0"/>
              <a:t>/ working prototype)</a:t>
            </a:r>
          </a:p>
        </p:txBody>
      </p:sp>
    </p:spTree>
    <p:extLst>
      <p:ext uri="{BB962C8B-B14F-4D97-AF65-F5344CB8AC3E}">
        <p14:creationId xmlns:p14="http://schemas.microsoft.com/office/powerpoint/2010/main" val="399473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7221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344706" y="1891553"/>
            <a:ext cx="935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FEASIBILITY AND VIABILITY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16" y="2598150"/>
            <a:ext cx="102027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Analysis of the feasibility of the idea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Potential challenges and risks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Strategies for overcoming these challenges</a:t>
            </a:r>
          </a:p>
        </p:txBody>
      </p:sp>
    </p:spTree>
    <p:extLst>
      <p:ext uri="{BB962C8B-B14F-4D97-AF65-F5344CB8AC3E}">
        <p14:creationId xmlns:p14="http://schemas.microsoft.com/office/powerpoint/2010/main" val="126516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40807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344706" y="1891553"/>
            <a:ext cx="935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IMPACT AND 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16" y="2598150"/>
            <a:ext cx="10202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Potential impact on the target audience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Benefits </a:t>
            </a:r>
            <a:r>
              <a:rPr lang="en-US" dirty="0"/>
              <a:t>of the solution (social, </a:t>
            </a:r>
            <a:r>
              <a:rPr lang="en-US" dirty="0" smtClean="0"/>
              <a:t>economic, environmental,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99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99112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344706" y="1891553"/>
            <a:ext cx="935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RESEARCH  &amp; REFERENCES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16" y="2598150"/>
            <a:ext cx="10202731" cy="561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Details </a:t>
            </a:r>
            <a:r>
              <a:rPr lang="en-US" dirty="0"/>
              <a:t>/ Links of the reference and research </a:t>
            </a:r>
            <a:r>
              <a:rPr lang="en-US" dirty="0" smtClean="0"/>
              <a:t>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3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39014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264020" y="1506023"/>
            <a:ext cx="935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IMPORTANT INSTRUCTIONS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232" y="2334635"/>
            <a:ext cx="1020273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Use maximum 8 slides (including the title slide).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Do </a:t>
            </a:r>
            <a:r>
              <a:rPr lang="en-US" dirty="0"/>
              <a:t>not write long paragraphs.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Use </a:t>
            </a:r>
            <a:r>
              <a:rPr lang="en-US" dirty="0"/>
              <a:t>points, diagrams, infographics, or pictures.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Keep </a:t>
            </a:r>
            <a:r>
              <a:rPr lang="en-US" dirty="0"/>
              <a:t>your explanation short, clear, and easy to understand.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idea should be unique and creative.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Use </a:t>
            </a:r>
            <a:r>
              <a:rPr lang="en-US" dirty="0"/>
              <a:t>only the given PPT template.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Do </a:t>
            </a:r>
            <a:r>
              <a:rPr lang="en-US" dirty="0"/>
              <a:t>not change the idea details or points already mentioned.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Save </a:t>
            </a:r>
            <a:r>
              <a:rPr lang="en-US" dirty="0"/>
              <a:t>your presentation only as a PDF and upload it to the portal.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You </a:t>
            </a:r>
            <a:r>
              <a:rPr lang="en-US" dirty="0"/>
              <a:t>can delete this slide before final submission.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1" y="1969573"/>
            <a:ext cx="986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Please ensure below pointers are met while submitting the PPT:</a:t>
            </a:r>
          </a:p>
        </p:txBody>
      </p:sp>
    </p:spTree>
    <p:extLst>
      <p:ext uri="{BB962C8B-B14F-4D97-AF65-F5344CB8AC3E}">
        <p14:creationId xmlns:p14="http://schemas.microsoft.com/office/powerpoint/2010/main" val="206348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069" y="117567"/>
            <a:ext cx="11782697" cy="1573122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55889-0182-761B-B186-40B49637F001}"/>
              </a:ext>
            </a:extLst>
          </p:cNvPr>
          <p:cNvSpPr/>
          <p:nvPr/>
        </p:nvSpPr>
        <p:spPr>
          <a:xfrm>
            <a:off x="0" y="1408077"/>
            <a:ext cx="121920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299879" y="3360961"/>
            <a:ext cx="9359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Thank you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22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342</TotalTime>
  <Words>248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Rockwell</vt:lpstr>
      <vt:lpstr>Rockwell Condensed</vt:lpstr>
      <vt:lpstr>Times New Roman</vt:lpstr>
      <vt:lpstr>Wingdings</vt:lpstr>
      <vt:lpstr>Wood Type</vt:lpstr>
      <vt:lpstr>Custom Design</vt:lpstr>
      <vt:lpstr>ideathon 26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VELTECH</dc:creator>
  <cp:lastModifiedBy>ERP SERVER</cp:lastModifiedBy>
  <cp:revision>75</cp:revision>
  <dcterms:created xsi:type="dcterms:W3CDTF">2022-01-19T10:20:54Z</dcterms:created>
  <dcterms:modified xsi:type="dcterms:W3CDTF">2026-02-17T08:31:43Z</dcterms:modified>
</cp:coreProperties>
</file>